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slides" id="{8240C9FF-CA99-C646-A021-5C9B542D77B1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9" autoAdjust="0"/>
    <p:restoredTop sz="83607" autoAdjust="0"/>
  </p:normalViewPr>
  <p:slideViewPr>
    <p:cSldViewPr snapToGrid="0">
      <p:cViewPr varScale="1">
        <p:scale>
          <a:sx n="54" d="100"/>
          <a:sy n="54" d="100"/>
        </p:scale>
        <p:origin x="147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5D143-D8C1-9CA9-879C-F5ED0BB99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59E87-6442-A0DE-F8F5-7C0CEC2EB7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ECDD-4886-9446-86A7-56705BC4882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5DAC6-1AA0-5977-D6DC-2C41E4ADC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455AB-7175-0835-6C3F-A6E76E961B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AD98-38FC-7D47-82E4-48986588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A4D2-C813-5144-9D2A-E28CF25809B9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8CCE-57F4-E146-ABEF-38174111F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0EDE-5DF9-F6B8-DF75-585B492B2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97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 userDrawn="1"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3559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26121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38653" y="4230457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8653" y="4934793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8653" y="565148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4438652" y="1381516"/>
            <a:ext cx="7212013" cy="4201834"/>
            <a:chOff x="6386083" y="1155428"/>
            <a:chExt cx="5267327" cy="42018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D3BB9-B550-63A3-75F3-2F756AABF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15542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79178" y="283559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26121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9178" y="423045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9178" y="4934793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79178" y="565148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 userDrawn="1"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524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670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020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1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dd / mm /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2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 userDrawn="1"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 userDrawn="1"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 userDrawn="1"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FBAE40"/>
          </p15:clr>
        </p15:guide>
        <p15:guide id="2" pos="2774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524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30" t="16668" r="17162" b="19417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5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 userDrawn="1"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 userDrawn="1"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7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 userDrawn="1"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36" t="3887" b="2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6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0FA62B-E1C6-97E9-F358-656D32EC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857" y="2180731"/>
            <a:ext cx="693686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7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286" t="29741" r="31473" b="14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5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14" r="36442" b="131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C072-E2AC-9424-45B4-DA33867E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23" y="631624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20" r:id="rId2"/>
    <p:sldLayoutId id="2147483832" r:id="rId3"/>
    <p:sldLayoutId id="2147483808" r:id="rId4"/>
    <p:sldLayoutId id="2147483781" r:id="rId5"/>
    <p:sldLayoutId id="2147483825" r:id="rId6"/>
    <p:sldLayoutId id="2147483829" r:id="rId7"/>
    <p:sldLayoutId id="2147483828" r:id="rId8"/>
    <p:sldLayoutId id="2147483833" r:id="rId9"/>
    <p:sldLayoutId id="2147483677" r:id="rId10"/>
    <p:sldLayoutId id="2147483762" r:id="rId11"/>
    <p:sldLayoutId id="2147483768" r:id="rId12"/>
    <p:sldLayoutId id="2147483763" r:id="rId13"/>
    <p:sldLayoutId id="2147483746" r:id="rId14"/>
    <p:sldLayoutId id="2147483661" r:id="rId15"/>
    <p:sldLayoutId id="2147483747" r:id="rId16"/>
    <p:sldLayoutId id="2147483835" r:id="rId17"/>
    <p:sldLayoutId id="2147483839" r:id="rId18"/>
    <p:sldLayoutId id="2147483840" r:id="rId19"/>
    <p:sldLayoutId id="2147483841" r:id="rId20"/>
    <p:sldLayoutId id="2147483843" r:id="rId21"/>
    <p:sldLayoutId id="2147483844" r:id="rId22"/>
    <p:sldLayoutId id="2147483834" r:id="rId23"/>
    <p:sldLayoutId id="2147483738" r:id="rId24"/>
    <p:sldLayoutId id="2147483749" r:id="rId25"/>
    <p:sldLayoutId id="2147483750" r:id="rId26"/>
    <p:sldLayoutId id="2147483651" r:id="rId27"/>
    <p:sldLayoutId id="2147483652" r:id="rId28"/>
    <p:sldLayoutId id="2147483654" r:id="rId29"/>
    <p:sldLayoutId id="2147483753" r:id="rId30"/>
    <p:sldLayoutId id="2147483754" r:id="rId31"/>
    <p:sldLayoutId id="2147483761" r:id="rId32"/>
    <p:sldLayoutId id="2147483653" r:id="rId33"/>
    <p:sldLayoutId id="2147483658" r:id="rId34"/>
    <p:sldLayoutId id="2147483751" r:id="rId35"/>
    <p:sldLayoutId id="2147483752" r:id="rId36"/>
    <p:sldLayoutId id="2147483659" r:id="rId37"/>
    <p:sldLayoutId id="2147483691" r:id="rId38"/>
    <p:sldLayoutId id="2147483848" r:id="rId39"/>
    <p:sldLayoutId id="2147483783" r:id="rId40"/>
    <p:sldLayoutId id="2147483847" r:id="rId41"/>
    <p:sldLayoutId id="2147483759" r:id="rId42"/>
    <p:sldLayoutId id="2147483796" r:id="rId43"/>
    <p:sldLayoutId id="2147483827" r:id="rId44"/>
    <p:sldLayoutId id="2147483826" r:id="rId45"/>
    <p:sldLayoutId id="2147483845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rol.com/en_us/united-states/home/partner-with-us/castrol-partner-program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76A819-FA3F-3CA0-41CB-A78C03C9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22" t="6507" r="2415" b="4113"/>
          <a:stretch>
            <a:fillRect/>
          </a:stretch>
        </p:blipFill>
        <p:spPr>
          <a:xfrm>
            <a:off x="559214" y="1156483"/>
            <a:ext cx="8723099" cy="51506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0558FE2-6155-6125-49BA-2EEC7EE4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11" y="297923"/>
            <a:ext cx="11090275" cy="571500"/>
          </a:xfrm>
        </p:spPr>
        <p:txBody>
          <a:bodyPr>
            <a:normAutofit/>
          </a:bodyPr>
          <a:lstStyle/>
          <a:p>
            <a:r>
              <a:rPr lang="en-US" dirty="0"/>
              <a:t>Castrol Partner Program Display Ads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4FF23-8220-8A61-E0CC-EB78232168FE}"/>
              </a:ext>
            </a:extLst>
          </p:cNvPr>
          <p:cNvSpPr txBox="1"/>
          <p:nvPr/>
        </p:nvSpPr>
        <p:spPr>
          <a:xfrm>
            <a:off x="9498841" y="2426681"/>
            <a:ext cx="237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Castrol Partner Program | Castrol® USA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136CF-2A60-A1AB-D205-05D9BB3196A0}"/>
              </a:ext>
            </a:extLst>
          </p:cNvPr>
          <p:cNvSpPr txBox="1"/>
          <p:nvPr/>
        </p:nvSpPr>
        <p:spPr>
          <a:xfrm>
            <a:off x="9592014" y="2201492"/>
            <a:ext cx="590103" cy="22256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‘discover now” to: </a:t>
            </a:r>
          </a:p>
        </p:txBody>
      </p:sp>
    </p:spTree>
    <p:extLst>
      <p:ext uri="{BB962C8B-B14F-4D97-AF65-F5344CB8AC3E}">
        <p14:creationId xmlns:p14="http://schemas.microsoft.com/office/powerpoint/2010/main" val="4139977639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498041-F305-2043-A815-B4CD8A972772}" vid="{32D53396-8E27-C94B-96D0-070630BF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00e60-48da-4329-be90-ddbcb0f760c0" xsi:nil="true"/>
    <lcf76f155ced4ddcb4097134ff3c332f xmlns="994bccaf-7299-4e41-b8e1-2c2c391057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1FD89E0BFA141A5F473DCCDDDC898" ma:contentTypeVersion="13" ma:contentTypeDescription="Create a new document." ma:contentTypeScope="" ma:versionID="5450a303f3f6d8ecc7ddcbf943165a27">
  <xsd:schema xmlns:xsd="http://www.w3.org/2001/XMLSchema" xmlns:xs="http://www.w3.org/2001/XMLSchema" xmlns:p="http://schemas.microsoft.com/office/2006/metadata/properties" xmlns:ns2="994bccaf-7299-4e41-b8e1-2c2c39105761" xmlns:ns3="bc200e60-48da-4329-be90-ddbcb0f760c0" targetNamespace="http://schemas.microsoft.com/office/2006/metadata/properties" ma:root="true" ma:fieldsID="bef4e03701c6245cff3b4bba0cdb5114" ns2:_="" ns3:_="">
    <xsd:import namespace="994bccaf-7299-4e41-b8e1-2c2c39105761"/>
    <xsd:import namespace="bc200e60-48da-4329-be90-ddbcb0f760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bccaf-7299-4e41-b8e1-2c2c39105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1e0e634-2f09-4e55-a821-ed671eb111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00e60-48da-4329-be90-ddbcb0f760c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32a69bc-eac4-4caf-8206-77c657b9cef2}" ma:internalName="TaxCatchAll" ma:showField="CatchAllData" ma:web="bc200e60-48da-4329-be90-ddbcb0f760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32A966-2955-4E1F-8EFD-ABD46C64BB23}">
  <ds:schemaRefs>
    <ds:schemaRef ds:uri="http://schemas.microsoft.com/office/2006/metadata/properties"/>
    <ds:schemaRef ds:uri="http://schemas.microsoft.com/office/infopath/2007/PartnerControls"/>
    <ds:schemaRef ds:uri="b23b8984-eafa-4e79-985e-54f52f3da58e"/>
    <ds:schemaRef ds:uri="0b91ed0d-e4e3-4ced-a344-fdb2722bd818"/>
    <ds:schemaRef ds:uri="997aa318-87cc-4a9f-8a04-d61acfb215dc"/>
    <ds:schemaRef ds:uri="93616e2f-f79e-460d-8817-9e9bc07b658a"/>
  </ds:schemaRefs>
</ds:datastoreItem>
</file>

<file path=customXml/itemProps2.xml><?xml version="1.0" encoding="utf-8"?>
<ds:datastoreItem xmlns:ds="http://schemas.openxmlformats.org/officeDocument/2006/customXml" ds:itemID="{B828E102-FCC4-4112-B632-615A1C3D50BE}"/>
</file>

<file path=customXml/itemProps3.xml><?xml version="1.0" encoding="utf-8"?>
<ds:datastoreItem xmlns:ds="http://schemas.openxmlformats.org/officeDocument/2006/customXml" ds:itemID="{DA16CD9A-57F0-49FF-A123-921BE0676CA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Castrol Template</vt:lpstr>
      <vt:lpstr>Castrol Partner Program Display Ads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Marques</dc:creator>
  <cp:lastModifiedBy>Farinella, Vincent</cp:lastModifiedBy>
  <cp:revision>18</cp:revision>
  <dcterms:created xsi:type="dcterms:W3CDTF">2022-06-20T14:35:58Z</dcterms:created>
  <dcterms:modified xsi:type="dcterms:W3CDTF">2026-03-24T22:06:07Z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0x0101006981FD89E0BFA141A5F473DCCDDDC898</vt:lpwstr>
  </property>
</Properties>
</file>